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68" r:id="rId5"/>
    <p:sldId id="258" r:id="rId6"/>
    <p:sldId id="259" r:id="rId7"/>
    <p:sldId id="269" r:id="rId8"/>
    <p:sldId id="260" r:id="rId9"/>
    <p:sldId id="270" r:id="rId10"/>
    <p:sldId id="261" r:id="rId11"/>
    <p:sldId id="271" r:id="rId12"/>
    <p:sldId id="262" r:id="rId13"/>
    <p:sldId id="272" r:id="rId14"/>
    <p:sldId id="263" r:id="rId15"/>
    <p:sldId id="273" r:id="rId16"/>
    <p:sldId id="266" r:id="rId1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BC47B1B-4327-4DFB-8C9C-6485495BFA1B}" type="datetimeFigureOut">
              <a:rPr lang="sk-SK" smtClean="0"/>
              <a:pPr/>
              <a:t>25.6.2014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959127-7AC7-4301-BFC8-CEDC39486C54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611560" y="2636912"/>
            <a:ext cx="9422062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Opatrenia proti povodniam</a:t>
            </a:r>
            <a:endParaRPr lang="sk-SK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563888" y="6488668"/>
            <a:ext cx="5580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err="1"/>
              <a:t>Sabína</a:t>
            </a:r>
            <a:r>
              <a:rPr lang="sk-SK" dirty="0"/>
              <a:t> </a:t>
            </a:r>
            <a:r>
              <a:rPr lang="sk-SK" dirty="0" err="1"/>
              <a:t>Hrozienčíková</a:t>
            </a:r>
            <a:r>
              <a:rPr lang="sk-SK" dirty="0"/>
              <a:t>, Martina Kohútová II.IKT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/>
          </a:bodyPr>
          <a:lstStyle/>
          <a:p>
            <a:r>
              <a:rPr lang="sk-SK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 priehrady museli vypustiť vodu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400" dirty="0"/>
              <a:t>– vyhlásený bol 2. </a:t>
            </a:r>
            <a:r>
              <a:rPr lang="sk-SK" sz="2400" dirty="0" smtClean="0"/>
              <a:t>stupeň </a:t>
            </a:r>
            <a:r>
              <a:rPr lang="sk-SK" sz="2400" dirty="0"/>
              <a:t>povodňovej aktivity. Pod vplyvom dažďa sa napĺňali priehrady na Orave a na Liptovskej Mare , ktoré museli priebežne vypúšťať. Za 2 dva dni tieto nádrže zachytili až 56 miliónov kubíkov vody. Prietoky museli upravovať a </a:t>
            </a:r>
            <a:r>
              <a:rPr lang="sk-SK" sz="2400" dirty="0" err="1"/>
              <a:t>navyšovať</a:t>
            </a:r>
            <a:r>
              <a:rPr lang="sk-SK" sz="2400" dirty="0"/>
              <a:t> z vodného diela Krpeľany sa vypúšťalo 598 kubických metrov za sekundu. </a:t>
            </a:r>
          </a:p>
          <a:p>
            <a:endParaRPr lang="sk-SK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Prerušené </a:t>
            </a:r>
            <a:r>
              <a:rPr lang="sk-SK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práce na diaľnici </a:t>
            </a:r>
            <a:r>
              <a:rPr lang="sk-SK" sz="2400" dirty="0"/>
              <a:t>– Hladina rieky Váh sa zvyšovala a hrozilo, že sa vyleje z koryta priamo na diaľničné stavenisko, neďaleko Vrútok. </a:t>
            </a:r>
          </a:p>
          <a:p>
            <a:endParaRPr lang="sk-SK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/>
          <a:lstStyle/>
          <a:p>
            <a:r>
              <a:rPr lang="sk-SK" dirty="0" err="1" smtClean="0"/>
              <a:t>Aus</a:t>
            </a:r>
            <a:r>
              <a:rPr lang="sk-SK" dirty="0" smtClean="0"/>
              <a:t> </a:t>
            </a:r>
            <a:r>
              <a:rPr lang="sk-SK" dirty="0" err="1" smtClean="0"/>
              <a:t>den</a:t>
            </a:r>
            <a:r>
              <a:rPr lang="sk-SK" dirty="0" smtClean="0"/>
              <a:t> </a:t>
            </a:r>
            <a:r>
              <a:rPr lang="sk-SK" dirty="0" err="1" smtClean="0"/>
              <a:t>Talsperren</a:t>
            </a:r>
            <a:r>
              <a:rPr lang="sk-SK" dirty="0" smtClean="0"/>
              <a:t> </a:t>
            </a:r>
            <a:r>
              <a:rPr lang="sk-SK" dirty="0" err="1" smtClean="0"/>
              <a:t>wurde</a:t>
            </a:r>
            <a:r>
              <a:rPr lang="sk-SK" dirty="0" smtClean="0"/>
              <a:t> </a:t>
            </a:r>
            <a:r>
              <a:rPr lang="sk-SK" dirty="0" err="1" smtClean="0"/>
              <a:t>Wasser</a:t>
            </a:r>
            <a:r>
              <a:rPr lang="sk-SK" dirty="0" smtClean="0"/>
              <a:t> </a:t>
            </a:r>
            <a:r>
              <a:rPr lang="sk-SK" dirty="0" err="1" smtClean="0"/>
              <a:t>abgelassen</a:t>
            </a:r>
            <a:r>
              <a:rPr lang="sk-SK" dirty="0" smtClean="0"/>
              <a:t>, es </a:t>
            </a:r>
            <a:r>
              <a:rPr lang="sk-SK" dirty="0" err="1" smtClean="0"/>
              <a:t>wurde</a:t>
            </a:r>
            <a:r>
              <a:rPr lang="sk-SK" dirty="0" smtClean="0"/>
              <a:t> der 2. </a:t>
            </a:r>
            <a:r>
              <a:rPr lang="sk-SK" dirty="0" err="1" smtClean="0"/>
              <a:t>Grad</a:t>
            </a:r>
            <a:r>
              <a:rPr lang="sk-SK" dirty="0" smtClean="0"/>
              <a:t> der </a:t>
            </a:r>
            <a:r>
              <a:rPr lang="sk-SK" dirty="0" err="1" smtClean="0"/>
              <a:t>Hochwasseraktivität</a:t>
            </a:r>
            <a:r>
              <a:rPr lang="sk-SK" dirty="0" smtClean="0"/>
              <a:t> </a:t>
            </a:r>
            <a:r>
              <a:rPr lang="sk-SK" dirty="0" err="1" smtClean="0"/>
              <a:t>gemeldet</a:t>
            </a:r>
            <a:r>
              <a:rPr lang="sk-SK" dirty="0" smtClean="0"/>
              <a:t>. </a:t>
            </a:r>
            <a:r>
              <a:rPr lang="sk-SK" dirty="0" err="1" smtClean="0"/>
              <a:t>Wegen</a:t>
            </a:r>
            <a:r>
              <a:rPr lang="sk-SK" dirty="0" smtClean="0"/>
              <a:t> </a:t>
            </a:r>
            <a:r>
              <a:rPr lang="sk-SK" dirty="0" err="1" smtClean="0"/>
              <a:t>starkes</a:t>
            </a:r>
            <a:r>
              <a:rPr lang="sk-SK" dirty="0" smtClean="0"/>
              <a:t> </a:t>
            </a:r>
            <a:r>
              <a:rPr lang="sk-SK" dirty="0" err="1" smtClean="0"/>
              <a:t>Regens</a:t>
            </a:r>
            <a:r>
              <a:rPr lang="sk-SK" dirty="0" smtClean="0"/>
              <a:t> </a:t>
            </a:r>
            <a:r>
              <a:rPr lang="sk-SK" dirty="0" err="1" smtClean="0"/>
              <a:t>wurden</a:t>
            </a:r>
            <a:r>
              <a:rPr lang="sk-SK" dirty="0" smtClean="0"/>
              <a:t> </a:t>
            </a:r>
            <a:r>
              <a:rPr lang="sk-SK" dirty="0" err="1" smtClean="0"/>
              <a:t>die</a:t>
            </a:r>
            <a:r>
              <a:rPr lang="sk-SK" dirty="0" smtClean="0"/>
              <a:t> </a:t>
            </a:r>
            <a:r>
              <a:rPr lang="sk-SK" dirty="0" err="1" smtClean="0"/>
              <a:t>Talsperren</a:t>
            </a:r>
            <a:r>
              <a:rPr lang="sk-SK" dirty="0" smtClean="0"/>
              <a:t> - im </a:t>
            </a:r>
            <a:r>
              <a:rPr lang="sk-SK" dirty="0" err="1" smtClean="0"/>
              <a:t>Gebiet</a:t>
            </a:r>
            <a:r>
              <a:rPr lang="sk-SK" dirty="0" smtClean="0"/>
              <a:t> Orava </a:t>
            </a:r>
            <a:r>
              <a:rPr lang="sk-SK" dirty="0" err="1" smtClean="0"/>
              <a:t>und</a:t>
            </a:r>
            <a:r>
              <a:rPr lang="sk-SK" dirty="0" smtClean="0"/>
              <a:t> Liptovská Mara </a:t>
            </a:r>
            <a:r>
              <a:rPr lang="sk-SK" dirty="0" err="1" smtClean="0"/>
              <a:t>durchlaufend</a:t>
            </a:r>
            <a:r>
              <a:rPr lang="sk-SK" dirty="0" smtClean="0"/>
              <a:t> </a:t>
            </a:r>
            <a:r>
              <a:rPr lang="sk-SK" dirty="0" err="1" smtClean="0"/>
              <a:t>abgelassen</a:t>
            </a:r>
            <a:r>
              <a:rPr lang="sk-SK" dirty="0" smtClean="0"/>
              <a:t>, </a:t>
            </a:r>
            <a:r>
              <a:rPr lang="sk-SK" dirty="0" err="1" smtClean="0"/>
              <a:t>die</a:t>
            </a:r>
            <a:r>
              <a:rPr lang="sk-SK" dirty="0" smtClean="0"/>
              <a:t> </a:t>
            </a:r>
            <a:r>
              <a:rPr lang="sk-SK" dirty="0" err="1" smtClean="0"/>
              <a:t>beiden</a:t>
            </a:r>
            <a:r>
              <a:rPr lang="sk-SK" dirty="0" smtClean="0"/>
              <a:t> </a:t>
            </a:r>
            <a:r>
              <a:rPr lang="sk-SK" dirty="0" err="1" smtClean="0"/>
              <a:t>Talsperren</a:t>
            </a:r>
            <a:r>
              <a:rPr lang="sk-SK" dirty="0" smtClean="0"/>
              <a:t> </a:t>
            </a:r>
            <a:r>
              <a:rPr lang="sk-SK" dirty="0" err="1" smtClean="0"/>
              <a:t>fingen</a:t>
            </a:r>
            <a:r>
              <a:rPr lang="sk-SK" dirty="0" smtClean="0"/>
              <a:t> </a:t>
            </a:r>
            <a:r>
              <a:rPr lang="sk-SK" dirty="0" err="1" smtClean="0"/>
              <a:t>während</a:t>
            </a:r>
            <a:r>
              <a:rPr lang="sk-SK" dirty="0" smtClean="0"/>
              <a:t> 2 </a:t>
            </a:r>
            <a:r>
              <a:rPr lang="sk-SK" dirty="0" err="1" smtClean="0"/>
              <a:t>Tage</a:t>
            </a:r>
            <a:r>
              <a:rPr lang="sk-SK" dirty="0" smtClean="0"/>
              <a:t> 56 </a:t>
            </a:r>
            <a:r>
              <a:rPr lang="sk-SK" dirty="0" err="1" smtClean="0"/>
              <a:t>Millionen</a:t>
            </a:r>
            <a:r>
              <a:rPr lang="sk-SK" dirty="0" smtClean="0"/>
              <a:t> </a:t>
            </a:r>
            <a:r>
              <a:rPr lang="sk-SK" dirty="0" err="1" smtClean="0"/>
              <a:t>Kubikmeter</a:t>
            </a:r>
            <a:r>
              <a:rPr lang="sk-SK" dirty="0" smtClean="0"/>
              <a:t> </a:t>
            </a:r>
            <a:r>
              <a:rPr lang="sk-SK" dirty="0" err="1" smtClean="0"/>
              <a:t>Wasser</a:t>
            </a:r>
            <a:r>
              <a:rPr lang="sk-SK" dirty="0" smtClean="0"/>
              <a:t> </a:t>
            </a:r>
            <a:r>
              <a:rPr lang="sk-SK" dirty="0" err="1" smtClean="0"/>
              <a:t>auf</a:t>
            </a:r>
            <a:r>
              <a:rPr lang="sk-SK" dirty="0" smtClean="0"/>
              <a:t>.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err="1" smtClean="0"/>
              <a:t>Die</a:t>
            </a:r>
            <a:r>
              <a:rPr lang="sk-SK" dirty="0" smtClean="0"/>
              <a:t> </a:t>
            </a:r>
            <a:r>
              <a:rPr lang="sk-SK" dirty="0" err="1" smtClean="0"/>
              <a:t>Arbeit</a:t>
            </a:r>
            <a:r>
              <a:rPr lang="sk-SK" dirty="0" smtClean="0"/>
              <a:t> </a:t>
            </a:r>
            <a:r>
              <a:rPr lang="sk-SK" dirty="0" err="1" smtClean="0"/>
              <a:t>auf</a:t>
            </a:r>
            <a:r>
              <a:rPr lang="sk-SK" dirty="0" smtClean="0"/>
              <a:t> der </a:t>
            </a:r>
            <a:r>
              <a:rPr lang="sk-SK" dirty="0" err="1" smtClean="0"/>
              <a:t>Autobahn</a:t>
            </a:r>
            <a:r>
              <a:rPr lang="sk-SK" dirty="0" smtClean="0"/>
              <a:t> </a:t>
            </a:r>
            <a:r>
              <a:rPr lang="sk-SK" dirty="0" err="1" smtClean="0"/>
              <a:t>wurde</a:t>
            </a:r>
            <a:r>
              <a:rPr lang="sk-SK" dirty="0" smtClean="0"/>
              <a:t> am </a:t>
            </a:r>
            <a:r>
              <a:rPr lang="sk-SK" dirty="0" err="1" smtClean="0"/>
              <a:t>Fluss</a:t>
            </a:r>
            <a:r>
              <a:rPr lang="sk-SK" dirty="0" smtClean="0"/>
              <a:t> Váh </a:t>
            </a:r>
            <a:r>
              <a:rPr lang="sk-SK" dirty="0" err="1" smtClean="0"/>
              <a:t>wegen</a:t>
            </a:r>
            <a:r>
              <a:rPr lang="sk-SK" dirty="0" smtClean="0"/>
              <a:t> </a:t>
            </a:r>
            <a:r>
              <a:rPr lang="sk-SK" dirty="0" err="1" smtClean="0"/>
              <a:t>Sicherheit</a:t>
            </a:r>
            <a:r>
              <a:rPr lang="sk-SK" dirty="0" smtClean="0"/>
              <a:t> </a:t>
            </a:r>
            <a:r>
              <a:rPr lang="sk-SK" dirty="0" err="1" smtClean="0"/>
              <a:t>unterbrochen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k-SK" sz="31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Aktuálne zo Žilinského kraja 2014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pic>
        <p:nvPicPr>
          <p:cNvPr id="4" name="Zástupný symbol obsahu 3" descr="http://www.nautilus.sk/praca/images/obrazky_praca/IMG_7832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420888"/>
            <a:ext cx="6768752" cy="40324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39552" y="919174"/>
            <a:ext cx="810039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Turčianske toky upravené!</a:t>
            </a:r>
            <a:endParaRPr kumimoji="0" lang="sk-SK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Vrútky – V júni a v Júli dostali vizáž oporné múry toku Turiec vo Vrútkach. Vodohospodári odstránili aj nánosy usadenín, zvýšili prietokový profil toku rieky Turiec v okolí mostu. Celkový náklad- 18-tisíc €.</a:t>
            </a:r>
            <a:endParaRPr kumimoji="0" lang="sk-SK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err="1" smtClean="0"/>
              <a:t>Aktuell</a:t>
            </a:r>
            <a:r>
              <a:rPr lang="sk-SK" u="sng" dirty="0" smtClean="0"/>
              <a:t> </a:t>
            </a:r>
            <a:r>
              <a:rPr lang="sk-SK" u="sng" dirty="0" err="1" smtClean="0"/>
              <a:t>aus</a:t>
            </a:r>
            <a:r>
              <a:rPr lang="sk-SK" u="sng" dirty="0" smtClean="0"/>
              <a:t> </a:t>
            </a:r>
            <a:r>
              <a:rPr lang="sk-SK" u="sng" dirty="0" err="1" smtClean="0"/>
              <a:t>dem</a:t>
            </a:r>
            <a:r>
              <a:rPr lang="sk-SK" u="sng" dirty="0" smtClean="0"/>
              <a:t> </a:t>
            </a:r>
            <a:r>
              <a:rPr lang="sk-SK" u="sng" dirty="0" err="1" smtClean="0"/>
              <a:t>Žilinaer</a:t>
            </a:r>
            <a:r>
              <a:rPr lang="sk-SK" u="sng" dirty="0" smtClean="0"/>
              <a:t> </a:t>
            </a:r>
            <a:r>
              <a:rPr lang="sk-SK" u="sng" dirty="0" err="1" smtClean="0"/>
              <a:t>Bezirk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00034" y="1600200"/>
            <a:ext cx="7424766" cy="1543048"/>
          </a:xfrm>
        </p:spPr>
        <p:txBody>
          <a:bodyPr/>
          <a:lstStyle/>
          <a:p>
            <a:r>
              <a:rPr lang="sk-SK" dirty="0" smtClean="0"/>
              <a:t>Im </a:t>
            </a:r>
            <a:r>
              <a:rPr lang="sk-SK" dirty="0" err="1" smtClean="0"/>
              <a:t>Juni</a:t>
            </a:r>
            <a:r>
              <a:rPr lang="sk-SK" dirty="0" smtClean="0"/>
              <a:t> </a:t>
            </a:r>
            <a:r>
              <a:rPr lang="sk-SK" dirty="0" err="1" smtClean="0"/>
              <a:t>und</a:t>
            </a:r>
            <a:r>
              <a:rPr lang="sk-SK" dirty="0" smtClean="0"/>
              <a:t> </a:t>
            </a:r>
            <a:r>
              <a:rPr lang="sk-SK" dirty="0" err="1" smtClean="0"/>
              <a:t>Juli</a:t>
            </a:r>
            <a:r>
              <a:rPr lang="sk-SK" dirty="0" smtClean="0"/>
              <a:t> </a:t>
            </a:r>
            <a:r>
              <a:rPr lang="sk-SK" dirty="0" err="1" smtClean="0"/>
              <a:t>werden</a:t>
            </a:r>
            <a:r>
              <a:rPr lang="sk-SK" dirty="0" smtClean="0"/>
              <a:t> </a:t>
            </a:r>
            <a:r>
              <a:rPr lang="sk-SK" dirty="0" err="1" smtClean="0"/>
              <a:t>St</a:t>
            </a:r>
            <a:r>
              <a:rPr lang="hu-HU" dirty="0" err="1" smtClean="0"/>
              <a:t>űtzmauer</a:t>
            </a:r>
            <a:r>
              <a:rPr lang="hu-HU" dirty="0" smtClean="0"/>
              <a:t> des </a:t>
            </a:r>
            <a:r>
              <a:rPr lang="hu-HU" dirty="0" err="1" smtClean="0"/>
              <a:t>Flusses</a:t>
            </a:r>
            <a:r>
              <a:rPr lang="hu-HU" dirty="0" smtClean="0"/>
              <a:t> </a:t>
            </a:r>
            <a:r>
              <a:rPr lang="hu-HU" dirty="0" err="1" smtClean="0"/>
              <a:t>Turiec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Vrútky</a:t>
            </a:r>
            <a:r>
              <a:rPr lang="hu-HU" dirty="0" smtClean="0"/>
              <a:t> </a:t>
            </a:r>
            <a:r>
              <a:rPr lang="hu-HU" dirty="0" err="1" smtClean="0"/>
              <a:t>ausgestattet</a:t>
            </a:r>
            <a:r>
              <a:rPr lang="hu-HU" dirty="0" smtClean="0"/>
              <a:t>, es </a:t>
            </a:r>
            <a:r>
              <a:rPr lang="hu-HU" dirty="0" err="1" smtClean="0"/>
              <a:t>wird</a:t>
            </a:r>
            <a:r>
              <a:rPr lang="hu-HU" dirty="0" smtClean="0"/>
              <a:t> </a:t>
            </a:r>
            <a:r>
              <a:rPr lang="hu-HU" dirty="0" err="1" smtClean="0"/>
              <a:t>alles</a:t>
            </a:r>
            <a:r>
              <a:rPr lang="hu-HU" dirty="0" smtClean="0"/>
              <a:t> </a:t>
            </a:r>
            <a:r>
              <a:rPr lang="hu-HU" dirty="0" err="1" smtClean="0"/>
              <a:t>achtzehntausend</a:t>
            </a:r>
            <a:r>
              <a:rPr lang="hu-HU" dirty="0" smtClean="0"/>
              <a:t> Euro </a:t>
            </a:r>
            <a:r>
              <a:rPr lang="hu-HU" dirty="0" err="1" smtClean="0"/>
              <a:t>kosten</a:t>
            </a:r>
            <a:r>
              <a:rPr lang="hu-HU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http://i2.sme.sk/cdata/8/72/7202268/cistenie2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420888"/>
            <a:ext cx="6192688" cy="41044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67544" y="453153"/>
            <a:ext cx="806489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Martin</a:t>
            </a:r>
            <a:r>
              <a:rPr kumimoji="0" lang="sk-SK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vodohospodári robili v Martine bežnú údržbu, v rámci ktorej odstránili nežiaduce dreviny z prietokového profilu tokov a kosili trávnaté porasty. Stabilizovali brehy toku </a:t>
            </a:r>
            <a:r>
              <a:rPr kumimoji="0" lang="sk-SK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Sklabinský</a:t>
            </a:r>
            <a:r>
              <a:rPr kumimoji="0" lang="sk-SK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pri Tomčanoch, odstránili nánosy z toku Lehôtka  v katastri obce Rakovo a vyčistili </a:t>
            </a:r>
            <a:r>
              <a:rPr kumimoji="0" lang="sk-SK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usadzovaciu</a:t>
            </a:r>
            <a:r>
              <a:rPr kumimoji="0" lang="sk-SK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nádrž na </a:t>
            </a:r>
            <a:r>
              <a:rPr kumimoji="0" lang="sk-SK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Vríci</a:t>
            </a:r>
            <a:r>
              <a:rPr kumimoji="0" lang="sk-SK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pri Slovanoch. </a:t>
            </a:r>
            <a:endParaRPr kumimoji="0" lang="sk-SK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1785950"/>
          </a:xfrm>
        </p:spPr>
        <p:txBody>
          <a:bodyPr>
            <a:normAutofit/>
          </a:bodyPr>
          <a:lstStyle/>
          <a:p>
            <a:r>
              <a:rPr lang="sk-SK" dirty="0" smtClean="0"/>
              <a:t>In Martin </a:t>
            </a:r>
            <a:r>
              <a:rPr lang="sk-SK" dirty="0" err="1" smtClean="0"/>
              <a:t>machten</a:t>
            </a:r>
            <a:r>
              <a:rPr lang="sk-SK" dirty="0" smtClean="0"/>
              <a:t> </a:t>
            </a:r>
            <a:r>
              <a:rPr lang="sk-SK" dirty="0" err="1" smtClean="0"/>
              <a:t>Wasserwirtschafter</a:t>
            </a:r>
            <a:r>
              <a:rPr lang="sk-SK" dirty="0" smtClean="0"/>
              <a:t> in </a:t>
            </a:r>
            <a:r>
              <a:rPr lang="sk-SK" dirty="0" err="1" smtClean="0"/>
              <a:t>mehreren</a:t>
            </a:r>
            <a:r>
              <a:rPr lang="sk-SK" dirty="0" smtClean="0"/>
              <a:t> </a:t>
            </a:r>
            <a:r>
              <a:rPr lang="sk-SK" dirty="0" err="1" smtClean="0"/>
              <a:t>Fl</a:t>
            </a:r>
            <a:r>
              <a:rPr lang="hu-HU" dirty="0" err="1" smtClean="0"/>
              <a:t>űssen</a:t>
            </a:r>
            <a:r>
              <a:rPr lang="hu-HU" dirty="0" smtClean="0"/>
              <a:t> des </a:t>
            </a:r>
            <a:r>
              <a:rPr lang="hu-HU" dirty="0" err="1" smtClean="0"/>
              <a:t>Gebiets</a:t>
            </a:r>
            <a:r>
              <a:rPr lang="hu-HU" dirty="0" smtClean="0"/>
              <a:t> </a:t>
            </a:r>
            <a:r>
              <a:rPr lang="hu-HU" dirty="0" err="1" smtClean="0"/>
              <a:t>Turiec</a:t>
            </a:r>
            <a:r>
              <a:rPr lang="hu-HU" dirty="0" smtClean="0"/>
              <a:t> </a:t>
            </a:r>
            <a:r>
              <a:rPr lang="sk-SK" dirty="0" err="1" smtClean="0"/>
              <a:t>klassische</a:t>
            </a:r>
            <a:r>
              <a:rPr lang="sk-SK" dirty="0" smtClean="0"/>
              <a:t> </a:t>
            </a:r>
            <a:r>
              <a:rPr lang="sk-SK" dirty="0" err="1" smtClean="0"/>
              <a:t>Instandhaltung</a:t>
            </a:r>
            <a:r>
              <a:rPr lang="sk-SK" dirty="0" smtClean="0"/>
              <a:t> </a:t>
            </a:r>
            <a:r>
              <a:rPr lang="hu-HU" dirty="0" smtClean="0"/>
              <a:t>. </a:t>
            </a:r>
            <a:r>
              <a:rPr lang="hu-HU" dirty="0" err="1" smtClean="0"/>
              <a:t>Ihre</a:t>
            </a:r>
            <a:r>
              <a:rPr lang="hu-HU" dirty="0" smtClean="0"/>
              <a:t> </a:t>
            </a:r>
            <a:r>
              <a:rPr lang="hu-HU" dirty="0" err="1" smtClean="0"/>
              <a:t>Ufer</a:t>
            </a:r>
            <a:r>
              <a:rPr lang="hu-HU" dirty="0" smtClean="0"/>
              <a:t> </a:t>
            </a:r>
            <a:r>
              <a:rPr lang="hu-HU" dirty="0" err="1" smtClean="0"/>
              <a:t>wurden</a:t>
            </a:r>
            <a:r>
              <a:rPr lang="hu-HU" dirty="0" smtClean="0"/>
              <a:t> </a:t>
            </a:r>
            <a:r>
              <a:rPr lang="hu-HU" dirty="0" err="1" smtClean="0"/>
              <a:t>stabilisiert</a:t>
            </a:r>
            <a:r>
              <a:rPr lang="hu-HU" dirty="0" smtClean="0"/>
              <a:t> und </a:t>
            </a:r>
            <a:r>
              <a:rPr lang="hu-HU" dirty="0" err="1" smtClean="0"/>
              <a:t>alle</a:t>
            </a:r>
            <a:r>
              <a:rPr lang="hu-HU" dirty="0" smtClean="0"/>
              <a:t> </a:t>
            </a:r>
            <a:r>
              <a:rPr lang="hu-HU" dirty="0" err="1" smtClean="0"/>
              <a:t>Anschwemmungen</a:t>
            </a:r>
            <a:r>
              <a:rPr lang="hu-HU" dirty="0" smtClean="0"/>
              <a:t> </a:t>
            </a:r>
            <a:r>
              <a:rPr lang="hu-HU" dirty="0" err="1" smtClean="0"/>
              <a:t>entfernt</a:t>
            </a:r>
            <a:r>
              <a:rPr lang="hu-HU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sk-SK" b="1" dirty="0" smtClean="0">
              <a:solidFill>
                <a:srgbClr val="FF0000"/>
              </a:solidFill>
            </a:endParaRPr>
          </a:p>
          <a:p>
            <a:r>
              <a:rPr lang="sk-SK" sz="2800" b="1" dirty="0"/>
              <a:t> </a:t>
            </a:r>
            <a:r>
              <a:rPr lang="sk-SK" sz="2800" b="1" dirty="0" smtClean="0"/>
              <a:t>Tento  projekt  bol  financovaný  s podporou  Európskej  Komisie.</a:t>
            </a:r>
            <a:endParaRPr lang="sk-SK" sz="2800" dirty="0" smtClean="0"/>
          </a:p>
          <a:p>
            <a:r>
              <a:rPr lang="sk-SK" sz="2800" b="1" dirty="0" smtClean="0"/>
              <a:t>Tento  dokument  reprezentuje  výlučne  názor  autora  a Komisia  nezodpovedá  za  akékoľvek  použitie  informácií  obsiahnutých  v tomto  dokumente.</a:t>
            </a:r>
            <a:endParaRPr lang="sk-SK" sz="2800" smtClean="0"/>
          </a:p>
          <a:p>
            <a:pPr algn="ctr">
              <a:buNone/>
            </a:pPr>
            <a:endParaRPr lang="sk-SK" sz="2800" b="1" dirty="0"/>
          </a:p>
          <a:p>
            <a:pPr>
              <a:buNone/>
            </a:pPr>
            <a:endParaRPr lang="sk-SK" sz="2400" dirty="0" smtClean="0"/>
          </a:p>
          <a:p>
            <a:pPr>
              <a:buNone/>
            </a:pPr>
            <a:r>
              <a:rPr lang="sk-SK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Zdroje: &gt;</a:t>
            </a:r>
            <a:r>
              <a:rPr lang="sk-SK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aktuality.sk</a:t>
            </a:r>
            <a:r>
              <a:rPr lang="sk-SK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500034" y="1600200"/>
            <a:ext cx="7424766" cy="21859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5400" dirty="0" smtClean="0"/>
              <a:t>Ma</a:t>
            </a:r>
            <a:r>
              <a:rPr lang="el-GR" sz="5400" dirty="0" smtClean="0"/>
              <a:t>β</a:t>
            </a:r>
            <a:r>
              <a:rPr lang="sk-SK" sz="5400" dirty="0" err="1" smtClean="0"/>
              <a:t>nahmen</a:t>
            </a:r>
            <a:r>
              <a:rPr lang="sk-SK" sz="5400" dirty="0" smtClean="0"/>
              <a:t> </a:t>
            </a:r>
            <a:r>
              <a:rPr lang="sk-SK" sz="5400" dirty="0" err="1" smtClean="0"/>
              <a:t>gegen</a:t>
            </a:r>
            <a:r>
              <a:rPr lang="sk-SK" sz="5400" dirty="0" smtClean="0"/>
              <a:t> </a:t>
            </a:r>
          </a:p>
          <a:p>
            <a:pPr>
              <a:buNone/>
            </a:pPr>
            <a:r>
              <a:rPr lang="sk-SK" sz="5400" dirty="0" err="1" smtClean="0"/>
              <a:t>Hochwasser</a:t>
            </a:r>
            <a:endParaRPr lang="sk-SK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rmAutofit/>
          </a:bodyPr>
          <a:lstStyle/>
          <a:p>
            <a:pPr algn="l"/>
            <a:r>
              <a:rPr lang="sk-SK" sz="31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Aktuálne zo Žilinského kraja 2014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Aktuálne </a:t>
            </a:r>
            <a:r>
              <a:rPr lang="sk-SK" dirty="0"/>
              <a:t>povodne si už vyžiadali obete. V Žilinskom kraji bol vyhlásený 3. stupeň povodňovej aktivity.</a:t>
            </a:r>
          </a:p>
          <a:p>
            <a:endParaRPr lang="sk-SK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máj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dirty="0"/>
              <a:t>– po štvrtkovej víchrici a výdatných dažďoch niektoré slovenské mestá zápasili s vysokými hladinami riek. Povodne si vyžiadali prvú obeť. </a:t>
            </a:r>
          </a:p>
          <a:p>
            <a:endParaRPr lang="sk-SK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err="1" smtClean="0"/>
              <a:t>Aktuell</a:t>
            </a:r>
            <a:r>
              <a:rPr lang="sk-SK" u="sng" dirty="0" smtClean="0"/>
              <a:t> </a:t>
            </a:r>
            <a:r>
              <a:rPr lang="sk-SK" u="sng" dirty="0" err="1" smtClean="0"/>
              <a:t>aus</a:t>
            </a:r>
            <a:r>
              <a:rPr lang="sk-SK" u="sng" dirty="0" smtClean="0"/>
              <a:t> </a:t>
            </a:r>
            <a:r>
              <a:rPr lang="sk-SK" u="sng" dirty="0" err="1" smtClean="0"/>
              <a:t>dem</a:t>
            </a:r>
            <a:r>
              <a:rPr lang="sk-SK" u="sng" dirty="0" smtClean="0"/>
              <a:t> </a:t>
            </a:r>
            <a:r>
              <a:rPr lang="sk-SK" u="sng" dirty="0" err="1" smtClean="0"/>
              <a:t>Žilinaer</a:t>
            </a:r>
            <a:r>
              <a:rPr lang="sk-SK" u="sng" dirty="0" smtClean="0"/>
              <a:t> </a:t>
            </a:r>
            <a:r>
              <a:rPr lang="sk-SK" u="sng" dirty="0" err="1" smtClean="0"/>
              <a:t>Bezirk</a:t>
            </a:r>
            <a:endParaRPr lang="sk-SK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7467600" cy="4473712"/>
          </a:xfrm>
        </p:spPr>
        <p:txBody>
          <a:bodyPr/>
          <a:lstStyle/>
          <a:p>
            <a:pPr algn="just"/>
            <a:r>
              <a:rPr lang="sk-SK" dirty="0" err="1" smtClean="0"/>
              <a:t>Während</a:t>
            </a:r>
            <a:r>
              <a:rPr lang="sk-SK" dirty="0" smtClean="0"/>
              <a:t> des </a:t>
            </a:r>
            <a:r>
              <a:rPr lang="sk-SK" dirty="0" err="1" smtClean="0"/>
              <a:t>Hochwassers</a:t>
            </a:r>
            <a:r>
              <a:rPr lang="sk-SK" dirty="0" smtClean="0"/>
              <a:t> </a:t>
            </a:r>
            <a:r>
              <a:rPr lang="sk-SK" dirty="0" err="1" smtClean="0"/>
              <a:t>kamen</a:t>
            </a:r>
            <a:r>
              <a:rPr lang="sk-SK" dirty="0" smtClean="0"/>
              <a:t> </a:t>
            </a:r>
            <a:r>
              <a:rPr lang="sk-SK" dirty="0" err="1" smtClean="0"/>
              <a:t>auch</a:t>
            </a:r>
            <a:r>
              <a:rPr lang="sk-SK" dirty="0" smtClean="0"/>
              <a:t> </a:t>
            </a:r>
            <a:r>
              <a:rPr lang="sk-SK" dirty="0" err="1" smtClean="0"/>
              <a:t>die</a:t>
            </a:r>
            <a:r>
              <a:rPr lang="sk-SK" dirty="0" smtClean="0"/>
              <a:t> </a:t>
            </a:r>
            <a:r>
              <a:rPr lang="sk-SK" dirty="0" err="1" smtClean="0"/>
              <a:t>Menschen</a:t>
            </a:r>
            <a:r>
              <a:rPr lang="sk-SK" dirty="0" smtClean="0"/>
              <a:t> um </a:t>
            </a:r>
            <a:r>
              <a:rPr lang="sk-SK" dirty="0" err="1" smtClean="0"/>
              <a:t>das</a:t>
            </a:r>
            <a:r>
              <a:rPr lang="sk-SK" dirty="0" smtClean="0"/>
              <a:t> </a:t>
            </a:r>
            <a:r>
              <a:rPr lang="sk-SK" dirty="0" err="1" smtClean="0"/>
              <a:t>Leben</a:t>
            </a:r>
            <a:r>
              <a:rPr lang="sk-SK" dirty="0" smtClean="0"/>
              <a:t> </a:t>
            </a:r>
            <a:r>
              <a:rPr lang="sk-SK" dirty="0" err="1" smtClean="0"/>
              <a:t>und</a:t>
            </a:r>
            <a:r>
              <a:rPr lang="sk-SK" dirty="0" smtClean="0"/>
              <a:t> im </a:t>
            </a:r>
            <a:r>
              <a:rPr lang="sk-SK" dirty="0" err="1" smtClean="0"/>
              <a:t>Bezirk</a:t>
            </a:r>
            <a:r>
              <a:rPr lang="sk-SK" dirty="0" smtClean="0"/>
              <a:t> </a:t>
            </a:r>
            <a:r>
              <a:rPr lang="sk-SK" dirty="0" err="1" smtClean="0"/>
              <a:t>wurde</a:t>
            </a:r>
            <a:r>
              <a:rPr lang="sk-SK" dirty="0" smtClean="0"/>
              <a:t> der 3. </a:t>
            </a:r>
            <a:r>
              <a:rPr lang="sk-SK" dirty="0" err="1" smtClean="0"/>
              <a:t>Grad</a:t>
            </a:r>
            <a:r>
              <a:rPr lang="sk-SK" dirty="0" smtClean="0"/>
              <a:t> der </a:t>
            </a:r>
            <a:r>
              <a:rPr lang="sk-SK" dirty="0" err="1" smtClean="0"/>
              <a:t>Hochwasseraktivität</a:t>
            </a:r>
            <a:r>
              <a:rPr lang="sk-SK" dirty="0" smtClean="0"/>
              <a:t> </a:t>
            </a:r>
            <a:r>
              <a:rPr lang="sk-SK" dirty="0" err="1" smtClean="0"/>
              <a:t>erklärt</a:t>
            </a:r>
            <a:r>
              <a:rPr lang="sk-SK" dirty="0" smtClean="0"/>
              <a:t>.</a:t>
            </a:r>
          </a:p>
          <a:p>
            <a:pPr algn="just">
              <a:buNone/>
            </a:pPr>
            <a:endParaRPr lang="sk-SK" dirty="0" smtClean="0"/>
          </a:p>
          <a:p>
            <a:r>
              <a:rPr lang="sk-SK" dirty="0" smtClean="0"/>
              <a:t>Am 16. </a:t>
            </a:r>
            <a:r>
              <a:rPr lang="sk-SK" dirty="0" err="1" smtClean="0"/>
              <a:t>Mai</a:t>
            </a:r>
            <a:r>
              <a:rPr lang="sk-SK" dirty="0" smtClean="0"/>
              <a:t> – nach </a:t>
            </a:r>
            <a:r>
              <a:rPr lang="sk-SK" dirty="0" err="1" smtClean="0"/>
              <a:t>dem</a:t>
            </a:r>
            <a:r>
              <a:rPr lang="sk-SK" dirty="0" smtClean="0"/>
              <a:t> </a:t>
            </a:r>
            <a:r>
              <a:rPr lang="sk-SK" dirty="0" err="1" smtClean="0"/>
              <a:t>Sturmwind</a:t>
            </a:r>
            <a:r>
              <a:rPr lang="sk-SK" dirty="0" smtClean="0"/>
              <a:t> </a:t>
            </a:r>
            <a:r>
              <a:rPr lang="sk-SK" dirty="0" err="1" smtClean="0"/>
              <a:t>und</a:t>
            </a:r>
            <a:r>
              <a:rPr lang="sk-SK" dirty="0" smtClean="0"/>
              <a:t> </a:t>
            </a:r>
            <a:r>
              <a:rPr lang="sk-SK" dirty="0" err="1" smtClean="0"/>
              <a:t>ergiebigen</a:t>
            </a:r>
            <a:r>
              <a:rPr lang="sk-SK" dirty="0" smtClean="0"/>
              <a:t> </a:t>
            </a:r>
            <a:r>
              <a:rPr lang="sk-SK" dirty="0" err="1" smtClean="0"/>
              <a:t>Regenfällen</a:t>
            </a:r>
            <a:r>
              <a:rPr lang="sk-SK" dirty="0" smtClean="0"/>
              <a:t> </a:t>
            </a:r>
            <a:r>
              <a:rPr lang="sk-SK" dirty="0" err="1" smtClean="0"/>
              <a:t>hatten</a:t>
            </a:r>
            <a:r>
              <a:rPr lang="sk-SK" dirty="0" smtClean="0"/>
              <a:t> </a:t>
            </a:r>
            <a:r>
              <a:rPr lang="sk-SK" dirty="0" err="1" smtClean="0"/>
              <a:t>manche</a:t>
            </a:r>
            <a:r>
              <a:rPr lang="sk-SK" dirty="0" smtClean="0"/>
              <a:t> </a:t>
            </a:r>
            <a:r>
              <a:rPr lang="sk-SK" dirty="0" err="1" smtClean="0"/>
              <a:t>slowakischen</a:t>
            </a:r>
            <a:r>
              <a:rPr lang="sk-SK" dirty="0" smtClean="0"/>
              <a:t> </a:t>
            </a:r>
            <a:r>
              <a:rPr lang="sk-SK" dirty="0" err="1" smtClean="0"/>
              <a:t>Städte</a:t>
            </a:r>
            <a:r>
              <a:rPr lang="sk-SK" dirty="0" smtClean="0"/>
              <a:t> </a:t>
            </a:r>
            <a:r>
              <a:rPr lang="sk-SK" dirty="0" err="1" smtClean="0"/>
              <a:t>hohe</a:t>
            </a:r>
            <a:r>
              <a:rPr lang="sk-SK" dirty="0" smtClean="0"/>
              <a:t> </a:t>
            </a:r>
            <a:r>
              <a:rPr lang="sk-SK" dirty="0" err="1" smtClean="0"/>
              <a:t>Wasserfläche</a:t>
            </a:r>
            <a:r>
              <a:rPr lang="sk-SK" dirty="0" smtClean="0"/>
              <a:t> in </a:t>
            </a:r>
            <a:r>
              <a:rPr lang="sk-SK" dirty="0" err="1" smtClean="0"/>
              <a:t>den</a:t>
            </a:r>
            <a:r>
              <a:rPr lang="sk-SK" dirty="0" smtClean="0"/>
              <a:t> </a:t>
            </a:r>
            <a:r>
              <a:rPr lang="sk-SK" dirty="0" err="1" smtClean="0"/>
              <a:t>Fl</a:t>
            </a:r>
            <a:r>
              <a:rPr lang="hu-HU" dirty="0" err="1" smtClean="0"/>
              <a:t>űssen</a:t>
            </a:r>
            <a:r>
              <a:rPr lang="sk-SK" dirty="0" smtClean="0"/>
              <a:t>, </a:t>
            </a:r>
            <a:r>
              <a:rPr lang="sk-SK" dirty="0" err="1" smtClean="0"/>
              <a:t>wegen</a:t>
            </a:r>
            <a:r>
              <a:rPr lang="sk-SK" dirty="0" smtClean="0"/>
              <a:t> </a:t>
            </a:r>
            <a:r>
              <a:rPr lang="sk-SK" dirty="0" err="1" smtClean="0"/>
              <a:t>Hochwasser</a:t>
            </a:r>
            <a:r>
              <a:rPr lang="sk-SK" dirty="0" smtClean="0"/>
              <a:t> kam </a:t>
            </a:r>
            <a:r>
              <a:rPr lang="sk-SK" dirty="0" err="1" smtClean="0"/>
              <a:t>ein</a:t>
            </a:r>
            <a:r>
              <a:rPr lang="sk-SK" dirty="0" smtClean="0"/>
              <a:t> </a:t>
            </a:r>
            <a:r>
              <a:rPr lang="sk-SK" dirty="0" err="1" smtClean="0"/>
              <a:t>Mensch</a:t>
            </a:r>
            <a:r>
              <a:rPr lang="sk-SK" dirty="0" smtClean="0"/>
              <a:t> um </a:t>
            </a:r>
            <a:r>
              <a:rPr lang="sk-SK" dirty="0" err="1" smtClean="0"/>
              <a:t>das</a:t>
            </a:r>
            <a:r>
              <a:rPr lang="sk-SK" dirty="0" smtClean="0"/>
              <a:t> </a:t>
            </a:r>
            <a:r>
              <a:rPr lang="sk-SK" dirty="0" err="1" smtClean="0"/>
              <a:t>Leben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http://img.aktuality.sk/stories/NAJNOVSIE_FOTKY/article/povodne_spis_velka_voda_6_15_maj_14_tas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4499991" cy="39330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Obrázok 2" descr="http://img.aktuality.sk/stories/NAJNOVSIE_FOTKY/KATASTROFY/voda/article/lietavska_lucka_povodne_10_1.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33056"/>
            <a:ext cx="9144000" cy="29249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Obrázok 3" descr="http://img.aktuality.sk/stories/NAJNOVSIE_FOTKY/KATASTROFY/voda/article/zaplavy_obec_skaros2_10_citatel.jpg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0"/>
            <a:ext cx="4644008" cy="38610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sk-SK" sz="31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Aktuálne zo Žilinského kraja 2014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pic>
        <p:nvPicPr>
          <p:cNvPr id="4" name="Zástupný symbol obsahu 3" descr="https://fbexternal-a.akamaihd.net/safe_image.php?d=AQCjrBeO8azCkMJN&amp;w=377&amp;h=197&amp;url=http%3A%2F%2Fi2.sme.sk%2Fcdata%2F3%2F72%2F7208843%2Fpovodne-r598-st.ir3-_t600.jpg&amp;cfs=1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96752"/>
            <a:ext cx="4248472" cy="20882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076056" y="1268760"/>
            <a:ext cx="360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„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Bláznivý živel</a:t>
            </a:r>
            <a:r>
              <a:rPr kumimoji="0" lang="sk-SK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“ </a:t>
            </a:r>
            <a:r>
              <a:rPr kumimoji="0" lang="sk-SK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krotili aj vodohospodári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 Turci – váľal stromy a poškodzoval strechy</a:t>
            </a:r>
            <a:endParaRPr kumimoji="0" lang="sk-SK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Obrázok 7" descr="http://upload.wikimedia.org/wikipedia/commons/3/33/Raztocno_povode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789040"/>
            <a:ext cx="4176464" cy="25202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Obdĺžnik 8"/>
          <p:cNvSpPr/>
          <p:nvPr/>
        </p:nvSpPr>
        <p:spPr>
          <a:xfrm>
            <a:off x="323528" y="4077072"/>
            <a:ext cx="3923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Šútovo, Krpeľany, </a:t>
            </a:r>
            <a:r>
              <a:rPr lang="sk-SK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Dubná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Skala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sk-SK" dirty="0"/>
              <a:t>problémy neboli až také vážne ako inde na Slovensku, </a:t>
            </a:r>
            <a:r>
              <a:rPr lang="sk-SK" dirty="0" smtClean="0"/>
              <a:t>ale i </a:t>
            </a:r>
            <a:r>
              <a:rPr lang="sk-SK" dirty="0"/>
              <a:t>tak im dali poriadne </a:t>
            </a:r>
            <a:r>
              <a:rPr lang="sk-SK" dirty="0" smtClean="0"/>
              <a:t>zabrať, zasahovali aj hasiči</a:t>
            </a:r>
            <a:endParaRPr lang="sk-SK" dirty="0"/>
          </a:p>
          <a:p>
            <a:r>
              <a:rPr lang="sk-SK" dirty="0"/>
              <a:t>Pocítila to aj </a:t>
            </a:r>
            <a:r>
              <a:rPr lang="sk-SK" dirty="0" err="1"/>
              <a:t>Šútovčanka</a:t>
            </a:r>
            <a:r>
              <a:rPr lang="sk-SK" dirty="0"/>
              <a:t> </a:t>
            </a:r>
            <a:endParaRPr lang="sk-SK" dirty="0" smtClean="0"/>
          </a:p>
          <a:p>
            <a:r>
              <a:rPr lang="sk-SK" dirty="0" smtClean="0"/>
              <a:t>J</a:t>
            </a:r>
            <a:r>
              <a:rPr lang="sk-SK" dirty="0"/>
              <a:t>. </a:t>
            </a:r>
            <a:r>
              <a:rPr lang="sk-SK" dirty="0" err="1"/>
              <a:t>Lepetová</a:t>
            </a:r>
            <a:r>
              <a:rPr lang="sk-SK" dirty="0"/>
              <a:t>, ktorej silný vietor odtrhol pleťovú </a:t>
            </a:r>
            <a:r>
              <a:rPr lang="sk-SK" dirty="0" smtClean="0"/>
              <a:t>strechu.</a:t>
            </a:r>
            <a:endParaRPr lang="sk-SK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err="1" smtClean="0"/>
              <a:t>Aktuell</a:t>
            </a:r>
            <a:r>
              <a:rPr lang="sk-SK" u="sng" dirty="0" smtClean="0"/>
              <a:t> </a:t>
            </a:r>
            <a:r>
              <a:rPr lang="sk-SK" u="sng" dirty="0" err="1" smtClean="0"/>
              <a:t>aus</a:t>
            </a:r>
            <a:r>
              <a:rPr lang="sk-SK" u="sng" dirty="0" smtClean="0"/>
              <a:t> </a:t>
            </a:r>
            <a:r>
              <a:rPr lang="sk-SK" u="sng" dirty="0" err="1" smtClean="0"/>
              <a:t>dem</a:t>
            </a:r>
            <a:r>
              <a:rPr lang="sk-SK" u="sng" dirty="0" smtClean="0"/>
              <a:t> </a:t>
            </a:r>
            <a:r>
              <a:rPr lang="sk-SK" u="sng" dirty="0" err="1" smtClean="0"/>
              <a:t>Žilinaer</a:t>
            </a:r>
            <a:r>
              <a:rPr lang="sk-SK" u="sng" dirty="0" smtClean="0"/>
              <a:t> </a:t>
            </a:r>
            <a:r>
              <a:rPr lang="sk-SK" u="sng" dirty="0" err="1" smtClean="0"/>
              <a:t>Bezirk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Im </a:t>
            </a:r>
            <a:r>
              <a:rPr lang="sk-SK" dirty="0" err="1" smtClean="0"/>
              <a:t>Gebiet</a:t>
            </a:r>
            <a:r>
              <a:rPr lang="sk-SK" dirty="0" smtClean="0"/>
              <a:t> von Turiec </a:t>
            </a:r>
            <a:r>
              <a:rPr lang="sk-SK" dirty="0" err="1" smtClean="0"/>
              <a:t>ri</a:t>
            </a:r>
            <a:r>
              <a:rPr lang="el-GR" dirty="0" smtClean="0"/>
              <a:t>β</a:t>
            </a:r>
            <a:r>
              <a:rPr lang="sk-SK" dirty="0" smtClean="0"/>
              <a:t> </a:t>
            </a:r>
            <a:r>
              <a:rPr lang="sk-SK" dirty="0" err="1" smtClean="0"/>
              <a:t>dieses</a:t>
            </a:r>
            <a:r>
              <a:rPr lang="sk-SK" dirty="0" smtClean="0"/>
              <a:t> Element </a:t>
            </a:r>
            <a:r>
              <a:rPr lang="sk-SK" dirty="0" err="1" smtClean="0"/>
              <a:t>die</a:t>
            </a:r>
            <a:r>
              <a:rPr lang="sk-SK" dirty="0" smtClean="0"/>
              <a:t> </a:t>
            </a:r>
            <a:r>
              <a:rPr lang="sk-SK" dirty="0" err="1" smtClean="0"/>
              <a:t>Bäume</a:t>
            </a:r>
            <a:r>
              <a:rPr lang="sk-SK" dirty="0" smtClean="0"/>
              <a:t> </a:t>
            </a:r>
            <a:r>
              <a:rPr lang="sk-SK" dirty="0" err="1" smtClean="0"/>
              <a:t>ab</a:t>
            </a:r>
            <a:r>
              <a:rPr lang="sk-SK" dirty="0" smtClean="0"/>
              <a:t> </a:t>
            </a:r>
            <a:r>
              <a:rPr lang="sk-SK" dirty="0" err="1" smtClean="0"/>
              <a:t>und</a:t>
            </a:r>
            <a:r>
              <a:rPr lang="sk-SK" dirty="0" smtClean="0"/>
              <a:t> </a:t>
            </a:r>
            <a:r>
              <a:rPr lang="sk-SK" dirty="0" err="1" smtClean="0"/>
              <a:t>beschädigte</a:t>
            </a:r>
            <a:r>
              <a:rPr lang="sk-SK" dirty="0" smtClean="0"/>
              <a:t> </a:t>
            </a:r>
            <a:r>
              <a:rPr lang="sk-SK" dirty="0" err="1" smtClean="0"/>
              <a:t>mehrere</a:t>
            </a:r>
            <a:r>
              <a:rPr lang="sk-SK" dirty="0" smtClean="0"/>
              <a:t> </a:t>
            </a:r>
            <a:r>
              <a:rPr lang="sk-SK" dirty="0" err="1" smtClean="0"/>
              <a:t>Dächer</a:t>
            </a:r>
            <a:r>
              <a:rPr lang="sk-SK" dirty="0" smtClean="0"/>
              <a:t>.</a:t>
            </a:r>
          </a:p>
          <a:p>
            <a:endParaRPr lang="sk-SK" dirty="0" smtClean="0"/>
          </a:p>
          <a:p>
            <a:r>
              <a:rPr lang="sk-SK" dirty="0" err="1" smtClean="0"/>
              <a:t>Die</a:t>
            </a:r>
            <a:r>
              <a:rPr lang="sk-SK" dirty="0" smtClean="0"/>
              <a:t> </a:t>
            </a:r>
            <a:r>
              <a:rPr lang="sk-SK" dirty="0" err="1" smtClean="0"/>
              <a:t>Probleme</a:t>
            </a:r>
            <a:r>
              <a:rPr lang="sk-SK" dirty="0" smtClean="0"/>
              <a:t> </a:t>
            </a:r>
            <a:r>
              <a:rPr lang="sk-SK" dirty="0" err="1" smtClean="0"/>
              <a:t>waren</a:t>
            </a:r>
            <a:r>
              <a:rPr lang="sk-SK" dirty="0" smtClean="0"/>
              <a:t> in Šútovo, Krpeľany </a:t>
            </a:r>
            <a:r>
              <a:rPr lang="sk-SK" dirty="0" err="1" smtClean="0"/>
              <a:t>und</a:t>
            </a:r>
            <a:r>
              <a:rPr lang="sk-SK" dirty="0" smtClean="0"/>
              <a:t> </a:t>
            </a:r>
            <a:r>
              <a:rPr lang="sk-SK" dirty="0" err="1" smtClean="0"/>
              <a:t>Dubná</a:t>
            </a:r>
            <a:r>
              <a:rPr lang="sk-SK" dirty="0" smtClean="0"/>
              <a:t> Skala </a:t>
            </a:r>
            <a:r>
              <a:rPr lang="sk-SK" dirty="0" err="1" smtClean="0"/>
              <a:t>nicht</a:t>
            </a:r>
            <a:r>
              <a:rPr lang="sk-SK" dirty="0" smtClean="0"/>
              <a:t> so </a:t>
            </a:r>
            <a:r>
              <a:rPr lang="sk-SK" dirty="0" err="1" smtClean="0"/>
              <a:t>ernsthaft</a:t>
            </a:r>
            <a:r>
              <a:rPr lang="sk-SK" dirty="0" smtClean="0"/>
              <a:t> </a:t>
            </a:r>
            <a:r>
              <a:rPr lang="sk-SK" dirty="0" err="1" smtClean="0"/>
              <a:t>wie</a:t>
            </a:r>
            <a:r>
              <a:rPr lang="sk-SK" dirty="0" smtClean="0"/>
              <a:t> in </a:t>
            </a:r>
            <a:r>
              <a:rPr lang="sk-SK" dirty="0" err="1" smtClean="0"/>
              <a:t>anderen</a:t>
            </a:r>
            <a:r>
              <a:rPr lang="sk-SK" dirty="0" smtClean="0"/>
              <a:t> </a:t>
            </a:r>
            <a:r>
              <a:rPr lang="sk-SK" dirty="0" err="1" smtClean="0"/>
              <a:t>Teilen</a:t>
            </a:r>
            <a:r>
              <a:rPr lang="sk-SK" dirty="0" smtClean="0"/>
              <a:t> der </a:t>
            </a:r>
            <a:r>
              <a:rPr lang="sk-SK" dirty="0" err="1" smtClean="0"/>
              <a:t>Slowakei</a:t>
            </a:r>
            <a:r>
              <a:rPr lang="sk-SK" dirty="0" smtClean="0"/>
              <a:t>, </a:t>
            </a:r>
            <a:r>
              <a:rPr lang="sk-SK" dirty="0" err="1" smtClean="0"/>
              <a:t>trotzdem</a:t>
            </a:r>
            <a:r>
              <a:rPr lang="sk-SK" dirty="0" smtClean="0"/>
              <a:t> </a:t>
            </a:r>
            <a:r>
              <a:rPr lang="sk-SK" dirty="0" err="1" smtClean="0"/>
              <a:t>mussten</a:t>
            </a:r>
            <a:r>
              <a:rPr lang="sk-SK" dirty="0" smtClean="0"/>
              <a:t> </a:t>
            </a:r>
            <a:r>
              <a:rPr lang="sk-SK" dirty="0" err="1" smtClean="0"/>
              <a:t>Feuerwehrleute</a:t>
            </a:r>
            <a:r>
              <a:rPr lang="sk-SK" dirty="0" smtClean="0"/>
              <a:t> </a:t>
            </a:r>
            <a:r>
              <a:rPr lang="sk-SK" dirty="0" err="1" smtClean="0"/>
              <a:t>auch</a:t>
            </a:r>
            <a:r>
              <a:rPr lang="sk-SK" dirty="0" smtClean="0"/>
              <a:t> hier </a:t>
            </a:r>
            <a:r>
              <a:rPr lang="sk-SK" dirty="0" err="1" smtClean="0"/>
              <a:t>eingreifen</a:t>
            </a:r>
            <a:r>
              <a:rPr lang="sk-SK" dirty="0" smtClean="0"/>
              <a:t>.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sk-S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Víchrica </a:t>
            </a:r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vybrala aj cintorín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/>
              <a:t>cca 20 stromov ostalo </a:t>
            </a:r>
            <a:r>
              <a:rPr lang="sk-SK" sz="2800" dirty="0" smtClean="0"/>
              <a:t>pováľaných. </a:t>
            </a:r>
            <a:endParaRPr lang="sk-SK" sz="2800" dirty="0"/>
          </a:p>
          <a:p>
            <a:r>
              <a:rPr lang="sk-S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Nočné </a:t>
            </a:r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manévre v Krpeľanoch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/>
              <a:t>hasiči odstraňovali stromy a silný vietor pretrhol aj elektrické </a:t>
            </a:r>
            <a:r>
              <a:rPr lang="sk-SK" sz="2800" dirty="0" smtClean="0"/>
              <a:t>vedenie.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4" name="Obrázok 3" descr="http://img.aktuality.sk/stories/NAJNOVSIE_FOTKY/KATASTROFY/voda/zaplavy_2013/article/povodne_praha8_3_jun_13_mik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140968"/>
            <a:ext cx="6336704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7496204" cy="2971808"/>
          </a:xfrm>
        </p:spPr>
        <p:txBody>
          <a:bodyPr/>
          <a:lstStyle/>
          <a:p>
            <a:r>
              <a:rPr lang="sk-SK" dirty="0" smtClean="0"/>
              <a:t>Der </a:t>
            </a:r>
            <a:r>
              <a:rPr lang="sk-SK" dirty="0" err="1" smtClean="0"/>
              <a:t>Sturmwind</a:t>
            </a:r>
            <a:r>
              <a:rPr lang="sk-SK" dirty="0" smtClean="0"/>
              <a:t> </a:t>
            </a:r>
            <a:r>
              <a:rPr lang="sk-SK" dirty="0" err="1" smtClean="0"/>
              <a:t>ri</a:t>
            </a:r>
            <a:r>
              <a:rPr lang="el-GR" dirty="0" smtClean="0"/>
              <a:t>β</a:t>
            </a:r>
            <a:r>
              <a:rPr lang="sk-SK" dirty="0" smtClean="0"/>
              <a:t> </a:t>
            </a:r>
            <a:r>
              <a:rPr lang="sk-SK" dirty="0" err="1" smtClean="0"/>
              <a:t>auf</a:t>
            </a:r>
            <a:r>
              <a:rPr lang="sk-SK" dirty="0" smtClean="0"/>
              <a:t> </a:t>
            </a:r>
            <a:r>
              <a:rPr lang="sk-SK" dirty="0" err="1" smtClean="0"/>
              <a:t>dem</a:t>
            </a:r>
            <a:r>
              <a:rPr lang="sk-SK" dirty="0" smtClean="0"/>
              <a:t> </a:t>
            </a:r>
            <a:r>
              <a:rPr lang="sk-SK" dirty="0" err="1" smtClean="0"/>
              <a:t>Friedhof</a:t>
            </a:r>
            <a:r>
              <a:rPr lang="sk-SK" dirty="0" smtClean="0"/>
              <a:t> cca 20 </a:t>
            </a:r>
            <a:r>
              <a:rPr lang="sk-SK" dirty="0" err="1" smtClean="0"/>
              <a:t>Bäume</a:t>
            </a:r>
            <a:r>
              <a:rPr lang="sk-SK" dirty="0" smtClean="0"/>
              <a:t> </a:t>
            </a:r>
            <a:r>
              <a:rPr lang="sk-SK" dirty="0" err="1" smtClean="0"/>
              <a:t>ab</a:t>
            </a:r>
            <a:r>
              <a:rPr lang="sk-SK" dirty="0" smtClean="0"/>
              <a:t>.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Im </a:t>
            </a:r>
            <a:r>
              <a:rPr lang="sk-SK" dirty="0" err="1" smtClean="0"/>
              <a:t>Dorf</a:t>
            </a:r>
            <a:r>
              <a:rPr lang="sk-SK" dirty="0" smtClean="0"/>
              <a:t> Krpeľany </a:t>
            </a:r>
            <a:r>
              <a:rPr lang="sk-SK" dirty="0" err="1" smtClean="0"/>
              <a:t>mussten</a:t>
            </a:r>
            <a:r>
              <a:rPr lang="sk-SK" dirty="0" smtClean="0"/>
              <a:t> </a:t>
            </a:r>
            <a:r>
              <a:rPr lang="sk-SK" dirty="0" err="1" smtClean="0"/>
              <a:t>Feuerwehrleute</a:t>
            </a:r>
            <a:r>
              <a:rPr lang="sk-SK" dirty="0" smtClean="0"/>
              <a:t> in der </a:t>
            </a:r>
            <a:r>
              <a:rPr lang="sk-SK" dirty="0" err="1" smtClean="0"/>
              <a:t>Nacht</a:t>
            </a:r>
            <a:r>
              <a:rPr lang="sk-SK" dirty="0" smtClean="0"/>
              <a:t> </a:t>
            </a:r>
            <a:r>
              <a:rPr lang="sk-SK" dirty="0" err="1" smtClean="0"/>
              <a:t>viele</a:t>
            </a:r>
            <a:r>
              <a:rPr lang="sk-SK" dirty="0" smtClean="0"/>
              <a:t> </a:t>
            </a:r>
            <a:r>
              <a:rPr lang="sk-SK" dirty="0" err="1" smtClean="0"/>
              <a:t>Bäume</a:t>
            </a:r>
            <a:r>
              <a:rPr lang="sk-SK" dirty="0" smtClean="0"/>
              <a:t> </a:t>
            </a:r>
            <a:r>
              <a:rPr lang="sk-SK" dirty="0" err="1" smtClean="0"/>
              <a:t>beseitigen</a:t>
            </a:r>
            <a:r>
              <a:rPr lang="sk-SK" dirty="0" smtClean="0"/>
              <a:t> </a:t>
            </a:r>
            <a:r>
              <a:rPr lang="sk-SK" dirty="0" err="1" smtClean="0"/>
              <a:t>und</a:t>
            </a:r>
            <a:r>
              <a:rPr lang="sk-SK" dirty="0" smtClean="0"/>
              <a:t> </a:t>
            </a:r>
            <a:r>
              <a:rPr lang="sk-SK" dirty="0" err="1" smtClean="0"/>
              <a:t>starker</a:t>
            </a:r>
            <a:r>
              <a:rPr lang="sk-SK" dirty="0" smtClean="0"/>
              <a:t> </a:t>
            </a:r>
            <a:r>
              <a:rPr lang="sk-SK" dirty="0" err="1" smtClean="0"/>
              <a:t>Wind</a:t>
            </a:r>
            <a:r>
              <a:rPr lang="sk-SK" dirty="0" smtClean="0"/>
              <a:t> </a:t>
            </a:r>
            <a:r>
              <a:rPr lang="sk-SK" dirty="0" err="1" smtClean="0"/>
              <a:t>ri</a:t>
            </a:r>
            <a:r>
              <a:rPr lang="el-GR" dirty="0" smtClean="0"/>
              <a:t>β</a:t>
            </a:r>
            <a:r>
              <a:rPr lang="sk-SK" dirty="0" smtClean="0"/>
              <a:t> </a:t>
            </a:r>
            <a:r>
              <a:rPr lang="sk-SK" dirty="0" err="1" smtClean="0"/>
              <a:t>auch</a:t>
            </a:r>
            <a:r>
              <a:rPr lang="sk-SK" dirty="0" smtClean="0"/>
              <a:t> </a:t>
            </a:r>
            <a:r>
              <a:rPr lang="sk-SK" dirty="0" err="1" smtClean="0"/>
              <a:t>elektrische</a:t>
            </a:r>
            <a:r>
              <a:rPr lang="sk-SK" dirty="0" smtClean="0"/>
              <a:t> </a:t>
            </a:r>
            <a:r>
              <a:rPr lang="sk-SK" dirty="0" err="1" smtClean="0"/>
              <a:t>Leitung</a:t>
            </a:r>
            <a:r>
              <a:rPr lang="sk-SK" dirty="0" smtClean="0"/>
              <a:t> </a:t>
            </a:r>
            <a:r>
              <a:rPr lang="sk-SK" dirty="0" err="1" smtClean="0"/>
              <a:t>durch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rkád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179</TotalTime>
  <Words>369</Words>
  <Application>Microsoft Office PowerPoint</Application>
  <PresentationFormat>Prezentácia na obrazovke (4:3)</PresentationFormat>
  <Paragraphs>47</Paragraphs>
  <Slides>16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Arkáda</vt:lpstr>
      <vt:lpstr>Snímka 1</vt:lpstr>
      <vt:lpstr>Snímka 2</vt:lpstr>
      <vt:lpstr>Aktuálne zo Žilinského kraja 2014 </vt:lpstr>
      <vt:lpstr>Aktuell aus dem Žilinaer Bezirk</vt:lpstr>
      <vt:lpstr>Snímka 5</vt:lpstr>
      <vt:lpstr>Aktuálne zo Žilinského kraja 2014 </vt:lpstr>
      <vt:lpstr>Aktuell aus dem Žilinaer Bezirk</vt:lpstr>
      <vt:lpstr>Snímka 8</vt:lpstr>
      <vt:lpstr>Snímka 9</vt:lpstr>
      <vt:lpstr>Snímka 10</vt:lpstr>
      <vt:lpstr>Snímka 11</vt:lpstr>
      <vt:lpstr>Aktuálne zo Žilinského kraja 2014 </vt:lpstr>
      <vt:lpstr>Aktuell aus dem Žilinaer Bezirk</vt:lpstr>
      <vt:lpstr>Snímka 14</vt:lpstr>
      <vt:lpstr>Snímka 15</vt:lpstr>
      <vt:lpstr>Snímka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Sabinka</dc:creator>
  <cp:lastModifiedBy>Janecek</cp:lastModifiedBy>
  <cp:revision>27</cp:revision>
  <dcterms:created xsi:type="dcterms:W3CDTF">2014-06-03T12:44:27Z</dcterms:created>
  <dcterms:modified xsi:type="dcterms:W3CDTF">2014-06-25T06:34:03Z</dcterms:modified>
</cp:coreProperties>
</file>